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45720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20" d="100"/>
          <a:sy n="20" d="100"/>
        </p:scale>
        <p:origin x="-3348" y="-78"/>
      </p:cViewPr>
      <p:guideLst>
        <p:guide orient="horz" pos="1440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202843"/>
            <a:ext cx="5829300" cy="980016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25908000"/>
            <a:ext cx="4800600" cy="1168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897B-2112-4904-BA52-029406601AAD}" type="datetimeFigureOut">
              <a:rPr lang="en-US" smtClean="0"/>
              <a:t>1/12/2010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CC39F-E134-4D23-80E1-69A96BB4ED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897B-2112-4904-BA52-029406601AAD}" type="datetimeFigureOut">
              <a:rPr lang="en-US" smtClean="0"/>
              <a:t>1/12/2010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CC39F-E134-4D23-80E1-69A96BB4ED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830928"/>
            <a:ext cx="1543050" cy="390101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830928"/>
            <a:ext cx="4514850" cy="3901016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897B-2112-4904-BA52-029406601AAD}" type="datetimeFigureOut">
              <a:rPr lang="en-US" smtClean="0"/>
              <a:t>1/12/2010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CC39F-E134-4D23-80E1-69A96BB4ED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897B-2112-4904-BA52-029406601AAD}" type="datetimeFigureOut">
              <a:rPr lang="en-US" smtClean="0"/>
              <a:t>1/12/2010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CC39F-E134-4D23-80E1-69A96BB4ED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29379335"/>
            <a:ext cx="5829300" cy="90805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19378093"/>
            <a:ext cx="5829300" cy="1000124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897B-2112-4904-BA52-029406601AAD}" type="datetimeFigureOut">
              <a:rPr lang="en-US" smtClean="0"/>
              <a:t>1/12/2010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CC39F-E134-4D23-80E1-69A96BB4ED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10668008"/>
            <a:ext cx="3028950" cy="3017308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0668008"/>
            <a:ext cx="3028950" cy="3017308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897B-2112-4904-BA52-029406601AAD}" type="datetimeFigureOut">
              <a:rPr lang="en-US" smtClean="0"/>
              <a:t>1/12/2010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CC39F-E134-4D23-80E1-69A96BB4ED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10234085"/>
            <a:ext cx="3030141" cy="426508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14499165"/>
            <a:ext cx="3030141" cy="263419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10234085"/>
            <a:ext cx="3031331" cy="426508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14499165"/>
            <a:ext cx="3031331" cy="263419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897B-2112-4904-BA52-029406601AAD}" type="datetimeFigureOut">
              <a:rPr lang="en-US" smtClean="0"/>
              <a:t>1/12/2010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CC39F-E134-4D23-80E1-69A96BB4ED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897B-2112-4904-BA52-029406601AAD}" type="datetimeFigureOut">
              <a:rPr lang="en-US" smtClean="0"/>
              <a:t>1/12/2010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CC39F-E134-4D23-80E1-69A96BB4ED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897B-2112-4904-BA52-029406601AAD}" type="datetimeFigureOut">
              <a:rPr lang="en-US" smtClean="0"/>
              <a:t>1/12/2010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CC39F-E134-4D23-80E1-69A96BB4ED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1820335"/>
            <a:ext cx="2256235" cy="7747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1820338"/>
            <a:ext cx="3833813" cy="3902075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9567338"/>
            <a:ext cx="2256235" cy="3127375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897B-2112-4904-BA52-029406601AAD}" type="datetimeFigureOut">
              <a:rPr lang="en-US" smtClean="0"/>
              <a:t>1/12/2010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CC39F-E134-4D23-80E1-69A96BB4ED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32004003"/>
            <a:ext cx="4114800" cy="37782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4085165"/>
            <a:ext cx="4114800" cy="27432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35782258"/>
            <a:ext cx="4114800" cy="536574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897B-2112-4904-BA52-029406601AAD}" type="datetimeFigureOut">
              <a:rPr lang="en-US" smtClean="0"/>
              <a:t>1/12/2010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CC39F-E134-4D23-80E1-69A96BB4ED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1830920"/>
            <a:ext cx="6172200" cy="762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10668008"/>
            <a:ext cx="6172200" cy="301730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42375673"/>
            <a:ext cx="1600200" cy="24341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0897B-2112-4904-BA52-029406601AAD}" type="datetimeFigureOut">
              <a:rPr lang="en-US" smtClean="0"/>
              <a:t>1/12/2010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42375673"/>
            <a:ext cx="2171700" cy="24341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42375673"/>
            <a:ext cx="1600200" cy="24341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CC39F-E134-4D23-80E1-69A96BB4ED8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0"/>
            <a:ext cx="6858000" cy="22326600"/>
            <a:chOff x="0" y="0"/>
            <a:chExt cx="6858000" cy="22326600"/>
          </a:xfrm>
        </p:grpSpPr>
        <p:sp>
          <p:nvSpPr>
            <p:cNvPr id="22" name="Rectangle 21"/>
            <p:cNvSpPr/>
            <p:nvPr/>
          </p:nvSpPr>
          <p:spPr>
            <a:xfrm>
              <a:off x="0" y="0"/>
              <a:ext cx="6858000" cy="223266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71600" y="409575"/>
              <a:ext cx="4648200" cy="1114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5" name="TextBox 4"/>
            <p:cNvSpPr txBox="1"/>
            <p:nvPr/>
          </p:nvSpPr>
          <p:spPr>
            <a:xfrm>
              <a:off x="381000" y="685800"/>
              <a:ext cx="6527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1894</a:t>
              </a:r>
              <a:endParaRPr lang="en-US" b="1" dirty="0"/>
            </a:p>
          </p:txBody>
        </p:sp>
        <p:pic>
          <p:nvPicPr>
            <p:cNvPr id="6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371600" y="1981200"/>
              <a:ext cx="4543425" cy="10191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7" name="TextBox 6"/>
            <p:cNvSpPr txBox="1"/>
            <p:nvPr/>
          </p:nvSpPr>
          <p:spPr>
            <a:xfrm>
              <a:off x="381000" y="2221468"/>
              <a:ext cx="6527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1897</a:t>
              </a:r>
              <a:endParaRPr lang="en-US" b="1" dirty="0"/>
            </a:p>
          </p:txBody>
        </p:sp>
        <p:pic>
          <p:nvPicPr>
            <p:cNvPr id="8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71600" y="3962400"/>
              <a:ext cx="5314950" cy="447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9" name="TextBox 8"/>
            <p:cNvSpPr txBox="1"/>
            <p:nvPr/>
          </p:nvSpPr>
          <p:spPr>
            <a:xfrm>
              <a:off x="381000" y="3962400"/>
              <a:ext cx="6527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1900</a:t>
              </a:r>
              <a:endParaRPr lang="en-US" b="1" dirty="0"/>
            </a:p>
          </p:txBody>
        </p:sp>
        <p:pic>
          <p:nvPicPr>
            <p:cNvPr id="10" name="Picture 5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371600" y="4648200"/>
              <a:ext cx="2695575" cy="1971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1" name="TextBox 10"/>
            <p:cNvSpPr txBox="1"/>
            <p:nvPr/>
          </p:nvSpPr>
          <p:spPr>
            <a:xfrm>
              <a:off x="381000" y="5574268"/>
              <a:ext cx="6527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1900</a:t>
              </a:r>
              <a:endParaRPr lang="en-US" b="1" dirty="0"/>
            </a:p>
          </p:txBody>
        </p:sp>
        <p:pic>
          <p:nvPicPr>
            <p:cNvPr id="12" name="Picture 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1371600" y="7391400"/>
              <a:ext cx="4181475" cy="287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3" name="TextBox 12"/>
            <p:cNvSpPr txBox="1"/>
            <p:nvPr/>
          </p:nvSpPr>
          <p:spPr>
            <a:xfrm>
              <a:off x="381000" y="8077200"/>
              <a:ext cx="6527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1911</a:t>
              </a:r>
              <a:endParaRPr lang="en-US" b="1" dirty="0"/>
            </a:p>
          </p:txBody>
        </p:sp>
        <p:pic>
          <p:nvPicPr>
            <p:cNvPr id="14" name="Picture 2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371600" y="10572750"/>
              <a:ext cx="2800350" cy="1695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5" name="TextBox 14"/>
            <p:cNvSpPr txBox="1"/>
            <p:nvPr/>
          </p:nvSpPr>
          <p:spPr>
            <a:xfrm>
              <a:off x="381000" y="10965418"/>
              <a:ext cx="6527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1911</a:t>
              </a:r>
              <a:endParaRPr lang="en-US" b="1" dirty="0"/>
            </a:p>
          </p:txBody>
        </p:sp>
        <p:pic>
          <p:nvPicPr>
            <p:cNvPr id="16" name="Picture 3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1371600" y="12344400"/>
              <a:ext cx="2714625" cy="1952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7" name="TextBox 16"/>
            <p:cNvSpPr txBox="1"/>
            <p:nvPr/>
          </p:nvSpPr>
          <p:spPr>
            <a:xfrm>
              <a:off x="381000" y="13030200"/>
              <a:ext cx="6527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1911</a:t>
              </a:r>
              <a:endParaRPr lang="en-US" b="1" dirty="0"/>
            </a:p>
          </p:txBody>
        </p:sp>
        <p:pic>
          <p:nvPicPr>
            <p:cNvPr id="18" name="Picture 2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1371600" y="14963775"/>
              <a:ext cx="4324350" cy="3505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9" name="TextBox 18"/>
            <p:cNvSpPr txBox="1"/>
            <p:nvPr/>
          </p:nvSpPr>
          <p:spPr>
            <a:xfrm>
              <a:off x="381000" y="15954375"/>
              <a:ext cx="6527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1914</a:t>
              </a:r>
              <a:endParaRPr lang="en-US" b="1" dirty="0"/>
            </a:p>
          </p:txBody>
        </p:sp>
        <p:pic>
          <p:nvPicPr>
            <p:cNvPr id="20" name="Picture 3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1371600" y="19002375"/>
              <a:ext cx="4181475" cy="2943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1" name="TextBox 20"/>
            <p:cNvSpPr txBox="1"/>
            <p:nvPr/>
          </p:nvSpPr>
          <p:spPr>
            <a:xfrm>
              <a:off x="381000" y="19840575"/>
              <a:ext cx="6527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1938</a:t>
              </a:r>
              <a:endParaRPr lang="en-US" b="1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9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Jon Crumiller</dc:creator>
  <cp:lastModifiedBy>Jon Crumiller</cp:lastModifiedBy>
  <cp:revision>1</cp:revision>
  <dcterms:created xsi:type="dcterms:W3CDTF">2010-01-12T12:24:56Z</dcterms:created>
  <dcterms:modified xsi:type="dcterms:W3CDTF">2010-01-12T12:28:35Z</dcterms:modified>
</cp:coreProperties>
</file>